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57" r:id="rId4"/>
    <p:sldId id="259" r:id="rId5"/>
    <p:sldId id="258" r:id="rId6"/>
    <p:sldId id="266" r:id="rId7"/>
    <p:sldId id="267" r:id="rId8"/>
    <p:sldId id="262" r:id="rId9"/>
    <p:sldId id="264" r:id="rId10"/>
    <p:sldId id="265" r:id="rId11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EA9"/>
    <a:srgbClr val="00558E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81692" autoAdjust="0"/>
  </p:normalViewPr>
  <p:slideViewPr>
    <p:cSldViewPr>
      <p:cViewPr>
        <p:scale>
          <a:sx n="93" d="100"/>
          <a:sy n="93" d="100"/>
        </p:scale>
        <p:origin x="-2304" y="-10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8BBE5-03A2-4CBF-A2F4-E682459B3708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60CD2-BBFB-4F0C-A74B-9383F00E3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3574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8587E-4211-4506-8138-662AD1459360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16E16-A0D7-4A4D-A259-1AF941BE7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127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77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93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16E16-A0D7-4A4D-A259-1AF941BE7C2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95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5C14-6D4B-474E-9DE3-6FEC544EEB15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B982-2297-4A4B-A6BB-2BDDB32D0497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21F7-ADA4-44D3-9A16-D7E02D9F41A5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476-DFDE-49E3-B6BF-5DB7C643E2D3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56408-00CE-41B2-80F2-2284C62FAB28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A51E-72BD-478F-9797-2AF4FC8D8352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4A7F2-F689-4510-A32E-805A7ABA5767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2BC0-ED65-4956-9B48-4BEBEC247A84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A672-DC73-4EE9-A4C1-5BBF2399F509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CDAE-3E22-4E60-804F-42D841BDD52A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3DC4-9E75-4226-A356-8B3A8A0355EE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A3C7A-B9A5-4D92-ABB3-5C8ABFB134A3}" type="datetime1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8612" y="2204481"/>
            <a:ext cx="387157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3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 的 </a:t>
            </a:r>
            <a:r>
              <a:rPr lang="zh-TW" altLang="en-US" sz="23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動植物影像辨識</a:t>
            </a:r>
            <a:endParaRPr lang="zh-CN" altLang="en-US" sz="23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 flipV="1">
            <a:off x="584135" y="2674230"/>
            <a:ext cx="3886050" cy="80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Mars\The other thing\專題\紙本\PPT\images\images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5" t="8629" r="8175" b="9114"/>
          <a:stretch/>
        </p:blipFill>
        <p:spPr bwMode="auto">
          <a:xfrm>
            <a:off x="4788024" y="1134367"/>
            <a:ext cx="5242118" cy="2941439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27" name="矩形 26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0267" y="2797368"/>
            <a:ext cx="38399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每天出現在生活周遭的動植物們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可曾留意過他們</a:t>
            </a:r>
          </a:p>
        </p:txBody>
      </p:sp>
      <p:sp>
        <p:nvSpPr>
          <p:cNvPr id="28" name="矩形 27"/>
          <p:cNvSpPr/>
          <p:nvPr/>
        </p:nvSpPr>
        <p:spPr>
          <a:xfrm>
            <a:off x="630267" y="3041207"/>
            <a:ext cx="1754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他們又</a:t>
            </a:r>
            <a:r>
              <a:rPr lang="zh-TW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了解多少</a:t>
            </a:r>
            <a:r>
              <a:rPr lang="zh-TW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呢</a:t>
            </a:r>
            <a:r>
              <a: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0267" y="4500391"/>
            <a:ext cx="1919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 </a:t>
            </a:r>
            <a:r>
              <a: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黃承龍教授</a:t>
            </a:r>
            <a:endParaRPr lang="zh-TW" altLang="en-US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586914" y="4183311"/>
            <a:ext cx="2377574" cy="781941"/>
            <a:chOff x="6586914" y="4183311"/>
            <a:chExt cx="2377574" cy="781941"/>
          </a:xfrm>
        </p:grpSpPr>
        <p:sp>
          <p:nvSpPr>
            <p:cNvPr id="23" name="矩形 22"/>
            <p:cNvSpPr/>
            <p:nvPr/>
          </p:nvSpPr>
          <p:spPr>
            <a:xfrm>
              <a:off x="6586914" y="4560589"/>
              <a:ext cx="2377574" cy="404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陳相銘   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楊萬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蓬   黃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昱</a:t>
              </a: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翔   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徐薜涵</a:t>
              </a:r>
              <a:endParaRPr lang="zh-CN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7" name="直線接點 36"/>
            <p:cNvCxnSpPr/>
            <p:nvPr/>
          </p:nvCxnSpPr>
          <p:spPr>
            <a:xfrm>
              <a:off x="6641728" y="4638891"/>
              <a:ext cx="223224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7305626" y="4183311"/>
              <a:ext cx="1010790" cy="404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First Group</a:t>
              </a:r>
              <a:endPara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9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57175" y="2283718"/>
            <a:ext cx="165618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16016" y="232610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動植物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064110" y="2283718"/>
            <a:ext cx="525313" cy="525313"/>
            <a:chOff x="951061" y="2366159"/>
            <a:chExt cx="525313" cy="525313"/>
          </a:xfrm>
        </p:grpSpPr>
        <p:sp>
          <p:nvSpPr>
            <p:cNvPr id="18" name="橢圓 17"/>
            <p:cNvSpPr/>
            <p:nvPr/>
          </p:nvSpPr>
          <p:spPr>
            <a:xfrm flipH="1" flipV="1">
              <a:off x="951061" y="2366159"/>
              <a:ext cx="525313" cy="5253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Picture 12" descr="C:\Users\user\Downloads\sear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69" y="2382567"/>
              <a:ext cx="492495" cy="49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6705790" y="4587974"/>
            <a:ext cx="2180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Thanks </a:t>
            </a:r>
            <a:r>
              <a:rPr lang="en-US" altLang="zh-TW" sz="1600" b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</a:t>
            </a:r>
            <a:r>
              <a:rPr lang="en-US" altLang="zh-TW" sz="1600" b="1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listening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98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129382" y="476207"/>
            <a:ext cx="273926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專題內容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0231" y="311689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未知事物</a:t>
            </a:r>
            <a:endParaRPr lang="en-US" altLang="zh-TW" sz="16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抱有一</a:t>
            </a:r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zh-TW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的好奇心</a:t>
            </a:r>
            <a:endParaRPr lang="zh-TW" altLang="en-US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16936" y="300562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zh-TW" altLang="en-US" sz="1600" b="1" dirty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向量模組</a:t>
            </a:r>
            <a:endParaRPr lang="en-US" altLang="zh-TW" sz="1600" b="1" dirty="0">
              <a:solidFill>
                <a:prstClr val="white">
                  <a:lumMod val="9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</a:t>
            </a:r>
            <a:r>
              <a:rPr lang="zh-TW" altLang="zh-TW" sz="1600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動植物</a:t>
            </a:r>
            <a:r>
              <a:rPr lang="zh-TW" altLang="zh-TW" sz="1600" b="1" dirty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名稱及</a:t>
            </a:r>
            <a:r>
              <a:rPr lang="zh-TW" altLang="zh-TW" sz="1600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zh-TW" altLang="en-US" sz="1600" b="1" dirty="0">
              <a:solidFill>
                <a:prstClr val="white">
                  <a:lumMod val="9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2346" y="214885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未知的</a:t>
            </a:r>
            <a:r>
              <a:rPr lang="zh-TW" altLang="zh-TW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動植物</a:t>
            </a:r>
            <a:endParaRPr lang="zh-TW" altLang="en-US" b="1" dirty="0">
              <a:solidFill>
                <a:prstClr val="white">
                  <a:lumMod val="9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64608" y="435820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</a:t>
            </a:r>
            <a:r>
              <a:rPr lang="zh-TW" altLang="zh-TW" b="1" dirty="0" smtClean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自己</a:t>
            </a:r>
            <a:r>
              <a:rPr lang="zh-TW" altLang="zh-TW" b="1" dirty="0">
                <a:solidFill>
                  <a:prstClr val="white">
                    <a:lumMod val="9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的廣度知識</a:t>
            </a:r>
            <a:endParaRPr lang="zh-TW" altLang="en-US" b="1" dirty="0">
              <a:solidFill>
                <a:prstClr val="white">
                  <a:lumMod val="9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01" name="Picture 5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92" y="2217052"/>
            <a:ext cx="675159" cy="6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user\Downloads\knowledge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13" y="3624980"/>
            <a:ext cx="685031" cy="68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user\Downloads\20747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64638"/>
            <a:ext cx="688679" cy="68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user\Downloads\sprou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13" y="1463053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弧形 23"/>
          <p:cNvSpPr/>
          <p:nvPr/>
        </p:nvSpPr>
        <p:spPr>
          <a:xfrm rot="5400000">
            <a:off x="4831911" y="2692710"/>
            <a:ext cx="1190250" cy="1403735"/>
          </a:xfrm>
          <a:prstGeom prst="arc">
            <a:avLst/>
          </a:prstGeom>
          <a:ln w="28575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弧形 28"/>
          <p:cNvSpPr/>
          <p:nvPr/>
        </p:nvSpPr>
        <p:spPr>
          <a:xfrm flipH="1" flipV="1">
            <a:off x="2844116" y="2785142"/>
            <a:ext cx="1369631" cy="1182353"/>
          </a:xfrm>
          <a:prstGeom prst="arc">
            <a:avLst/>
          </a:prstGeom>
          <a:ln w="28575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 29"/>
          <p:cNvSpPr/>
          <p:nvPr/>
        </p:nvSpPr>
        <p:spPr>
          <a:xfrm rot="5400000" flipH="1" flipV="1">
            <a:off x="2925310" y="2188507"/>
            <a:ext cx="1190250" cy="1403735"/>
          </a:xfrm>
          <a:prstGeom prst="arc">
            <a:avLst/>
          </a:prstGeom>
          <a:ln w="28575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弧形 31"/>
          <p:cNvSpPr/>
          <p:nvPr/>
        </p:nvSpPr>
        <p:spPr>
          <a:xfrm>
            <a:off x="4759273" y="2303147"/>
            <a:ext cx="1369631" cy="1182353"/>
          </a:xfrm>
          <a:prstGeom prst="arc">
            <a:avLst/>
          </a:prstGeom>
          <a:ln w="28575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2</a:t>
            </a:fld>
            <a:r>
              <a:rPr lang="en-US" altLang="zh-TW" dirty="0" smtClean="0">
                <a:solidFill>
                  <a:schemeClr val="bg1"/>
                </a:solidFill>
              </a:rPr>
              <a:t>/10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347864" y="555526"/>
            <a:ext cx="210791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TW" altLang="en-US" sz="3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利害</a:t>
            </a:r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關係表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橢圓 1"/>
          <p:cNvSpPr/>
          <p:nvPr/>
        </p:nvSpPr>
        <p:spPr>
          <a:xfrm flipH="1" flipV="1">
            <a:off x="951062" y="1790816"/>
            <a:ext cx="1100658" cy="11006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2621859" y="1849925"/>
            <a:ext cx="0" cy="20734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3025749" y="1780775"/>
            <a:ext cx="1116125" cy="11528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 </a:t>
            </a:r>
            <a:endParaRPr lang="zh-TW" altLang="en-US" dirty="0"/>
          </a:p>
        </p:txBody>
      </p:sp>
      <p:cxnSp>
        <p:nvCxnSpPr>
          <p:cNvPr id="18" name="直線接點 17"/>
          <p:cNvCxnSpPr/>
          <p:nvPr/>
        </p:nvCxnSpPr>
        <p:spPr>
          <a:xfrm>
            <a:off x="4586910" y="1811453"/>
            <a:ext cx="0" cy="21118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5076056" y="1780774"/>
            <a:ext cx="1116125" cy="11528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>
            <a:off x="6732242" y="1817077"/>
            <a:ext cx="0" cy="21062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/>
          <p:cNvSpPr/>
          <p:nvPr/>
        </p:nvSpPr>
        <p:spPr>
          <a:xfrm>
            <a:off x="7236296" y="1780776"/>
            <a:ext cx="1116125" cy="11528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037012" y="3042553"/>
            <a:ext cx="90996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zh-TW" sz="16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145258" y="3056453"/>
            <a:ext cx="90996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lang="zh-TW" altLang="zh-TW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79135" y="3070353"/>
            <a:ext cx="90996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TW" altLang="zh-TW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64288" y="3074188"/>
            <a:ext cx="1265073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行動裝置</a:t>
            </a:r>
            <a:endParaRPr lang="zh-TW" altLang="zh-TW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2432" y="3415111"/>
            <a:ext cx="536792" cy="2539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05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sz="105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5831" y="3423944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b="1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圖片上傳</a:t>
            </a:r>
            <a:endParaRPr lang="en-US" altLang="zh-TW" sz="105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103950" y="3429036"/>
            <a:ext cx="9925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查看辨識紀錄</a:t>
            </a:r>
            <a:endParaRPr lang="en-US" altLang="zh-TW" sz="105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311914" y="3408961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zh-TW" altLang="en-US" sz="105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endParaRPr lang="en-US" altLang="zh-TW" sz="105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298068" y="3503855"/>
            <a:ext cx="9925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呈現辨識結果</a:t>
            </a:r>
            <a:endParaRPr lang="en-US" altLang="zh-TW" sz="105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3" name="Picture 3" descr="C:\Users\user\Downloads\te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2" y="1808388"/>
            <a:ext cx="1065514" cy="106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1" descr="C:\Users\user\Downloads\stud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716" y="1817077"/>
            <a:ext cx="1080190" cy="10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C:\Users\user\Downloads\mobile-ap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64" y="1775350"/>
            <a:ext cx="1116120" cy="112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群組 61"/>
          <p:cNvGrpSpPr/>
          <p:nvPr/>
        </p:nvGrpSpPr>
        <p:grpSpPr>
          <a:xfrm>
            <a:off x="5115666" y="1830511"/>
            <a:ext cx="1032745" cy="1066756"/>
            <a:chOff x="5115666" y="1830511"/>
            <a:chExt cx="1032745" cy="1066756"/>
          </a:xfrm>
        </p:grpSpPr>
        <p:sp>
          <p:nvSpPr>
            <p:cNvPr id="66" name="橢圓 65"/>
            <p:cNvSpPr/>
            <p:nvPr/>
          </p:nvSpPr>
          <p:spPr>
            <a:xfrm>
              <a:off x="5115666" y="1830511"/>
              <a:ext cx="1032745" cy="10667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1" name="Picture 3" descr="C:\Users\user\Downloads\client-serv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948" y="1850622"/>
              <a:ext cx="937152" cy="93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矩形 30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996271" y="3669027"/>
            <a:ext cx="2891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75238" y="3723878"/>
            <a:ext cx="536792" cy="2539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05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105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445831" y="3723878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拍照上傳</a:t>
            </a:r>
            <a:endParaRPr lang="en-US" altLang="zh-TW" sz="105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/>
          <p:cNvCxnSpPr/>
          <p:nvPr/>
        </p:nvCxnSpPr>
        <p:spPr>
          <a:xfrm>
            <a:off x="1488854" y="3669027"/>
            <a:ext cx="6372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106065" y="3728970"/>
            <a:ext cx="9925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管理會員資料</a:t>
            </a:r>
            <a:endParaRPr lang="en-US" altLang="zh-TW" sz="105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3101328" y="3688044"/>
            <a:ext cx="9812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5364088" y="3688044"/>
            <a:ext cx="5760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311914" y="3722116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zh-TW" altLang="en-US" sz="105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傳結果</a:t>
            </a:r>
            <a:endParaRPr lang="en-US" altLang="zh-TW" sz="105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3</a:t>
            </a:fld>
            <a:r>
              <a:rPr lang="en-US" altLang="zh-TW" dirty="0" smtClean="0">
                <a:solidFill>
                  <a:schemeClr val="bg1"/>
                </a:solidFill>
              </a:rPr>
              <a:t>/10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61296" y="411510"/>
            <a:ext cx="151216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事件表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89621" y="3598451"/>
            <a:ext cx="131428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endParaRPr lang="zh-TW" altLang="zh-TW" sz="20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5304" y="2258943"/>
            <a:ext cx="1821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行動裝置啟動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87748" y="2258943"/>
            <a:ext cx="167228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21444" y="2258942"/>
            <a:ext cx="12507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登入作業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76256" y="2258942"/>
            <a:ext cx="14401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上傳圖片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03544" y="3606875"/>
            <a:ext cx="164857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資料管理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12160" y="3606875"/>
            <a:ext cx="1465743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顯示結果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69197" y="1779662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能夠對接收到的圖片進行辨識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08" y="2258845"/>
            <a:ext cx="2681816" cy="239352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25304" y="2571750"/>
            <a:ext cx="126204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啟動系統</a:t>
            </a:r>
            <a:endParaRPr lang="en-US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03848" y="2571750"/>
            <a:ext cx="1440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註冊新會員</a:t>
            </a:r>
            <a:endParaRPr lang="en-US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建立新會員資料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48064" y="262826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76256" y="262826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儲存並上傳圖片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95936" y="393990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管理上傳過的圖片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12160" y="3939902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對圖片進行辨識</a:t>
            </a:r>
            <a:endParaRPr lang="zh-TW" altLang="zh-TW" sz="1400" b="1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4</a:t>
            </a:fld>
            <a:r>
              <a:rPr lang="en-US" altLang="zh-TW" dirty="0" smtClean="0">
                <a:solidFill>
                  <a:schemeClr val="bg1"/>
                </a:solidFill>
              </a:rPr>
              <a:t>/10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02285E-6 L 0.07483 -0.1806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904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2285E-6 L -0.17275 -0.0978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490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2285E-6 L -0.38316 -0.0151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-77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2285E-6 L -0.57466 0.0697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33" y="34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436E-6 L 0.42014 -0.4501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-2250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96048E-6 L -0.26233 -0.11269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-565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6048E-6 L -0.48247 -0.0277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2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40" grpId="0"/>
      <p:bldP spid="16" grpId="0"/>
      <p:bldP spid="16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51920" y="987574"/>
            <a:ext cx="1346733" cy="3816424"/>
          </a:xfrm>
          <a:prstGeom prst="rect">
            <a:avLst/>
          </a:prstGeom>
          <a:noFill/>
          <a:ln w="38100" cap="rnd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610167" y="381893"/>
            <a:ext cx="181988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46987" y="2304982"/>
            <a:ext cx="90996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TW" altLang="zh-TW" sz="16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75656" y="3865112"/>
            <a:ext cx="125262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行動裝置</a:t>
            </a:r>
            <a:endParaRPr lang="zh-TW" altLang="zh-TW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838935" y="1716562"/>
            <a:ext cx="134673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上傳圖片</a:t>
            </a:r>
            <a:endParaRPr lang="zh-TW" altLang="zh-TW" sz="12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46744" y="2739387"/>
            <a:ext cx="134673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建立會員資料</a:t>
            </a:r>
            <a:endParaRPr lang="zh-TW" altLang="zh-TW" sz="12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66210" y="3678780"/>
            <a:ext cx="134673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呈現結果</a:t>
            </a:r>
            <a:endParaRPr lang="zh-TW" altLang="zh-TW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70075" y="4496570"/>
            <a:ext cx="134673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資料管理及維護</a:t>
            </a:r>
            <a:endParaRPr lang="zh-TW" altLang="zh-TW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613026" y="4252730"/>
            <a:ext cx="90996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  <a:endParaRPr lang="zh-TW" altLang="zh-TW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肘形接點 4"/>
          <p:cNvCxnSpPr/>
          <p:nvPr/>
        </p:nvCxnSpPr>
        <p:spPr>
          <a:xfrm flipV="1">
            <a:off x="2741266" y="1563638"/>
            <a:ext cx="966638" cy="409624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/>
          <p:cNvCxnSpPr/>
          <p:nvPr/>
        </p:nvCxnSpPr>
        <p:spPr>
          <a:xfrm>
            <a:off x="2749075" y="1967555"/>
            <a:ext cx="958829" cy="408796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user\Downloads\te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09348"/>
            <a:ext cx="674370" cy="67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wnloads\brow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93" y="3173228"/>
            <a:ext cx="530213" cy="50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ownloads\mobile-ap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15" y="3221389"/>
            <a:ext cx="646505" cy="64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Downloads\pictur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780" y="1073136"/>
            <a:ext cx="632140" cy="6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Downloads\login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431" y="2163320"/>
            <a:ext cx="557489" cy="55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Downloads\fold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93" y="4004647"/>
            <a:ext cx="530213" cy="5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user\Downloads\studen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91" y="3536961"/>
            <a:ext cx="649361" cy="6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群組 61"/>
          <p:cNvGrpSpPr/>
          <p:nvPr/>
        </p:nvGrpSpPr>
        <p:grpSpPr>
          <a:xfrm>
            <a:off x="6740016" y="2332474"/>
            <a:ext cx="639510" cy="660571"/>
            <a:chOff x="5115666" y="1830511"/>
            <a:chExt cx="1032745" cy="1066756"/>
          </a:xfrm>
        </p:grpSpPr>
        <p:sp>
          <p:nvSpPr>
            <p:cNvPr id="63" name="橢圓 62"/>
            <p:cNvSpPr/>
            <p:nvPr/>
          </p:nvSpPr>
          <p:spPr>
            <a:xfrm>
              <a:off x="5115666" y="1830511"/>
              <a:ext cx="1032745" cy="10667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4" name="Picture 3" descr="C:\Users\user\Downloads\client-server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948" y="1850622"/>
              <a:ext cx="937152" cy="93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矩形 64"/>
          <p:cNvSpPr/>
          <p:nvPr/>
        </p:nvSpPr>
        <p:spPr>
          <a:xfrm>
            <a:off x="6604788" y="3000429"/>
            <a:ext cx="909965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TW" altLang="zh-TW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6" name="Picture 12" descr="C:\Users\user\Downloads\search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4" y="1203598"/>
            <a:ext cx="620914" cy="62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矩形 66"/>
          <p:cNvSpPr/>
          <p:nvPr/>
        </p:nvSpPr>
        <p:spPr>
          <a:xfrm>
            <a:off x="6510012" y="1798278"/>
            <a:ext cx="108632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endParaRPr lang="zh-TW" altLang="zh-TW" sz="16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4" name="肘形接點 73"/>
          <p:cNvCxnSpPr/>
          <p:nvPr/>
        </p:nvCxnSpPr>
        <p:spPr>
          <a:xfrm flipV="1">
            <a:off x="2796326" y="3381884"/>
            <a:ext cx="911578" cy="197978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/>
          <p:nvPr/>
        </p:nvCxnSpPr>
        <p:spPr>
          <a:xfrm>
            <a:off x="5364088" y="1418444"/>
            <a:ext cx="1008112" cy="190904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接點 82"/>
          <p:cNvCxnSpPr/>
          <p:nvPr/>
        </p:nvCxnSpPr>
        <p:spPr>
          <a:xfrm flipV="1">
            <a:off x="5364088" y="3865112"/>
            <a:ext cx="936104" cy="387618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接點 89"/>
          <p:cNvCxnSpPr/>
          <p:nvPr/>
        </p:nvCxnSpPr>
        <p:spPr>
          <a:xfrm>
            <a:off x="5364088" y="2522950"/>
            <a:ext cx="976972" cy="190904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5</a:t>
            </a:fld>
            <a:r>
              <a:rPr lang="en-US" altLang="zh-TW" dirty="0" smtClean="0">
                <a:solidFill>
                  <a:schemeClr val="bg1"/>
                </a:solidFill>
              </a:rPr>
              <a:t>/10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9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114547" y="483518"/>
            <a:ext cx="275251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1/2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285716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使用案例名稱</a:t>
            </a:r>
          </a:p>
        </p:txBody>
      </p:sp>
      <p:sp>
        <p:nvSpPr>
          <p:cNvPr id="35" name="矩形 34"/>
          <p:cNvSpPr/>
          <p:nvPr/>
        </p:nvSpPr>
        <p:spPr>
          <a:xfrm>
            <a:off x="3705973" y="29033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  <a:endParaRPr lang="zh-TW" altLang="zh-TW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64028" y="29033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主要參與者</a:t>
            </a:r>
            <a:endParaRPr lang="zh-TW" altLang="zh-TW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357786" y="3272666"/>
            <a:ext cx="3131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對事物好奇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的小孩</a:t>
            </a:r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打開辨識軟體拍下並分析自家寵物狗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6920" y="322649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兒童分析狗狗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29751" y="3272666"/>
            <a:ext cx="1207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小孩</a:t>
            </a:r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5" name="Picture 1" descr="C:\Users\user\Downloads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11" y="1861771"/>
            <a:ext cx="820502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群組 18"/>
          <p:cNvGrpSpPr/>
          <p:nvPr/>
        </p:nvGrpSpPr>
        <p:grpSpPr>
          <a:xfrm>
            <a:off x="2622873" y="2641143"/>
            <a:ext cx="169016" cy="82269"/>
            <a:chOff x="2678674" y="2516291"/>
            <a:chExt cx="169016" cy="82269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Picture 6" descr="C:\Users\user\Downloads\117638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74" y="1873997"/>
            <a:ext cx="796050" cy="7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" descr="C:\Users\user\Downloads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751" y="1839408"/>
            <a:ext cx="820502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user\Downloads\gir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187" y="2107280"/>
            <a:ext cx="616132" cy="61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群組 71"/>
          <p:cNvGrpSpPr/>
          <p:nvPr/>
        </p:nvGrpSpPr>
        <p:grpSpPr>
          <a:xfrm>
            <a:off x="6244391" y="2600004"/>
            <a:ext cx="169016" cy="82269"/>
            <a:chOff x="2678674" y="2516291"/>
            <a:chExt cx="169016" cy="82269"/>
          </a:xfrm>
        </p:grpSpPr>
        <p:sp>
          <p:nvSpPr>
            <p:cNvPr id="73" name="等腰三角形 72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6</a:t>
            </a:fld>
            <a:r>
              <a:rPr lang="en-US" altLang="zh-TW" dirty="0" smtClean="0">
                <a:solidFill>
                  <a:schemeClr val="bg1"/>
                </a:solidFill>
              </a:rPr>
              <a:t>/10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7354" y="189356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利害關係人與目標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6426" y="252604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前置條件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6427" y="295771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後置條件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33852" y="422793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主要成功情節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66202" y="1282687"/>
            <a:ext cx="5654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zh-TW" altLang="zh-TW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使用者：能夠有效率的辨識出該生物相關資訊，達到學習目的。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zh-TW" altLang="zh-TW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管理者：收集使用者使用數據，偏愛何種事物以利未來大數據分析。</a:t>
            </a:r>
          </a:p>
        </p:txBody>
      </p:sp>
      <p:sp>
        <p:nvSpPr>
          <p:cNvPr id="18" name="矩形 17"/>
          <p:cNvSpPr/>
          <p:nvPr/>
        </p:nvSpPr>
        <p:spPr>
          <a:xfrm>
            <a:off x="3205490" y="2514071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</a:t>
            </a:r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圖示進入系統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05490" y="2912045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需有一張圖片，才可進行辨識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9832" y="3848410"/>
            <a:ext cx="286007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參與者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0"/>
              </a:spcAft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點選手機</a:t>
            </a:r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，進入辨識系統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0"/>
              </a:spcAft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使用者選取圖片，並按下分析</a:t>
            </a:r>
            <a:endParaRPr lang="zh-TW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37406" y="3489270"/>
            <a:ext cx="232627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0"/>
              </a:spcAft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進入主畫面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0"/>
              </a:spcAft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接收使用者選擇之圖片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0"/>
              </a:spcAft>
              <a:buAutoNum type="arabicPeriod"/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0"/>
              </a:spcAft>
              <a:buAutoNum type="arabicPeriod"/>
            </a:pPr>
            <a:r>
              <a:rPr lang="zh-TW" altLang="en-US" sz="1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TW" altLang="en-US" sz="1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結果及分析準確率</a:t>
            </a:r>
            <a:endParaRPr lang="en-US" altLang="zh-TW" sz="1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0"/>
              </a:spcAft>
            </a:pPr>
            <a:endParaRPr lang="zh-TW" altLang="en-US" sz="1400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8" name="Picture 6" descr="C:\Users\user\Downloads\collaboration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57" y="1252184"/>
            <a:ext cx="507552" cy="50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群組 29"/>
          <p:cNvGrpSpPr/>
          <p:nvPr/>
        </p:nvGrpSpPr>
        <p:grpSpPr>
          <a:xfrm>
            <a:off x="2560132" y="1759735"/>
            <a:ext cx="169016" cy="82269"/>
            <a:chOff x="2678674" y="2516291"/>
            <a:chExt cx="169016" cy="82269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560132" y="2638800"/>
            <a:ext cx="169016" cy="82269"/>
            <a:chOff x="2678674" y="2516291"/>
            <a:chExt cx="169016" cy="82269"/>
          </a:xfrm>
        </p:grpSpPr>
        <p:sp>
          <p:nvSpPr>
            <p:cNvPr id="38" name="等腰三角形 37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2560132" y="3986744"/>
            <a:ext cx="169016" cy="82269"/>
            <a:chOff x="2678674" y="2516291"/>
            <a:chExt cx="169016" cy="82269"/>
          </a:xfrm>
        </p:grpSpPr>
        <p:sp>
          <p:nvSpPr>
            <p:cNvPr id="42" name="等腰三角形 41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079" name="Picture 7" descr="C:\Users\user\Downloads\ris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56" y="3728108"/>
            <a:ext cx="476794" cy="4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群組 47"/>
          <p:cNvGrpSpPr/>
          <p:nvPr/>
        </p:nvGrpSpPr>
        <p:grpSpPr>
          <a:xfrm>
            <a:off x="2560132" y="3038495"/>
            <a:ext cx="169016" cy="82269"/>
            <a:chOff x="2678674" y="2516291"/>
            <a:chExt cx="169016" cy="82269"/>
          </a:xfrm>
        </p:grpSpPr>
        <p:sp>
          <p:nvSpPr>
            <p:cNvPr id="49" name="等腰三角形 48"/>
            <p:cNvSpPr/>
            <p:nvPr/>
          </p:nvSpPr>
          <p:spPr>
            <a:xfrm rot="5400000">
              <a:off x="2660403" y="2534562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2721313" y="2534566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2783700" y="2534569"/>
              <a:ext cx="82262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3" name="矩形 52"/>
          <p:cNvSpPr/>
          <p:nvPr/>
        </p:nvSpPr>
        <p:spPr>
          <a:xfrm>
            <a:off x="3114547" y="381893"/>
            <a:ext cx="275251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 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2/2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7</a:t>
            </a:fld>
            <a:r>
              <a:rPr lang="en-US" altLang="zh-TW" dirty="0" smtClean="0">
                <a:solidFill>
                  <a:schemeClr val="bg1"/>
                </a:solidFill>
              </a:rPr>
              <a:t>/10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202369" y="476207"/>
            <a:ext cx="273926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手機畫面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4" name="圖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8" y="1317087"/>
            <a:ext cx="1641547" cy="2916888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16" y="1314471"/>
            <a:ext cx="1639767" cy="2913725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31" y="1351088"/>
            <a:ext cx="1582482" cy="28119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1127" y="4430130"/>
            <a:ext cx="115212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954866" y="4379069"/>
            <a:ext cx="7846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95936" y="4430130"/>
            <a:ext cx="115212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功能頁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179675" y="4379069"/>
            <a:ext cx="7846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28184" y="4430130"/>
            <a:ext cx="115212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6411923" y="4379069"/>
            <a:ext cx="7846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8</a:t>
            </a:fld>
            <a:r>
              <a:rPr lang="en-US" altLang="zh-TW" dirty="0" smtClean="0">
                <a:solidFill>
                  <a:schemeClr val="bg1"/>
                </a:solidFill>
              </a:rPr>
              <a:t>/10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202369" y="476207"/>
            <a:ext cx="2739262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系統活動圖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33732"/>
            <a:ext cx="8928992" cy="4896544"/>
          </a:xfrm>
          <a:prstGeom prst="rect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891" y="1673724"/>
            <a:ext cx="2739262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504" y="2342019"/>
            <a:ext cx="2739262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84685" y="2798028"/>
            <a:ext cx="137681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進入主畫面</a:t>
            </a:r>
            <a:endParaRPr lang="en-US" altLang="zh-TW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進行選擇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9064" y="3559289"/>
            <a:ext cx="1389578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跳出未正確</a:t>
            </a:r>
            <a:endParaRPr lang="en-US" altLang="zh-TW" b="1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安裝警示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34130" y="3757468"/>
            <a:ext cx="120501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拍出照片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00017" y="2916576"/>
            <a:ext cx="11002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選擇相片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96204" y="3751843"/>
            <a:ext cx="122058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辨識結果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Picture 3" descr="C:\Users\user\Downloads\te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68" y="769753"/>
            <a:ext cx="519009" cy="51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菱形 1"/>
          <p:cNvSpPr/>
          <p:nvPr/>
        </p:nvSpPr>
        <p:spPr>
          <a:xfrm>
            <a:off x="1383550" y="3014052"/>
            <a:ext cx="234218" cy="23421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1500659" y="2139702"/>
            <a:ext cx="0" cy="15427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1500659" y="2787774"/>
            <a:ext cx="0" cy="15427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900336" y="3113555"/>
            <a:ext cx="534948" cy="7638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005766" y="2811597"/>
            <a:ext cx="23366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97937" y="3226075"/>
            <a:ext cx="23366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>
            <a:off x="1502103" y="3299569"/>
            <a:ext cx="0" cy="15427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167255" y="3104629"/>
            <a:ext cx="216024" cy="8926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857018" y="2830130"/>
            <a:ext cx="65108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圖庫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菱形 42"/>
          <p:cNvSpPr/>
          <p:nvPr/>
        </p:nvSpPr>
        <p:spPr>
          <a:xfrm>
            <a:off x="4499992" y="2978465"/>
            <a:ext cx="251611" cy="25161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4860032" y="3121193"/>
            <a:ext cx="654436" cy="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4625797" y="3292826"/>
            <a:ext cx="0" cy="303066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4685957" y="3282290"/>
            <a:ext cx="50129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相機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>
            <a:off x="5444325" y="3940938"/>
            <a:ext cx="333595" cy="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菱形 52"/>
          <p:cNvSpPr/>
          <p:nvPr/>
        </p:nvSpPr>
        <p:spPr>
          <a:xfrm>
            <a:off x="6033026" y="3845313"/>
            <a:ext cx="234218" cy="23421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>
            <a:off x="6140183" y="3448217"/>
            <a:ext cx="0" cy="303066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443216" y="3663939"/>
            <a:ext cx="65108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>
            <a:off x="6444208" y="3962422"/>
            <a:ext cx="654436" cy="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7736486" y="4515091"/>
            <a:ext cx="140019" cy="144891"/>
            <a:chOff x="7098644" y="1531388"/>
            <a:chExt cx="376936" cy="390052"/>
          </a:xfrm>
        </p:grpSpPr>
        <p:sp>
          <p:nvSpPr>
            <p:cNvPr id="61" name="橢圓 60"/>
            <p:cNvSpPr/>
            <p:nvPr/>
          </p:nvSpPr>
          <p:spPr>
            <a:xfrm>
              <a:off x="7173728" y="1609086"/>
              <a:ext cx="226769" cy="2346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7098644" y="1531388"/>
              <a:ext cx="376936" cy="39005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直線單箭頭接點 62"/>
          <p:cNvCxnSpPr/>
          <p:nvPr/>
        </p:nvCxnSpPr>
        <p:spPr>
          <a:xfrm>
            <a:off x="7806496" y="4293772"/>
            <a:ext cx="0" cy="154270"/>
          </a:xfrm>
          <a:prstGeom prst="straightConnector1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108865" y="1288762"/>
            <a:ext cx="721559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100" b="1" dirty="0" smtClean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endParaRPr lang="zh-CN" altLang="en-US" sz="11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92227" y="4720479"/>
            <a:ext cx="2133600" cy="273844"/>
          </a:xfrm>
        </p:spPr>
        <p:txBody>
          <a:bodyPr/>
          <a:lstStyle/>
          <a:p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t>9</a:t>
            </a:fld>
            <a:r>
              <a:rPr lang="en-US" altLang="zh-TW" dirty="0" smtClean="0">
                <a:solidFill>
                  <a:schemeClr val="bg1"/>
                </a:solidFill>
              </a:rPr>
              <a:t>/10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2574409" y="2758720"/>
            <a:ext cx="1426781" cy="68949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>
            <a:off x="5580112" y="2822525"/>
            <a:ext cx="1120142" cy="5413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圓角矩形 39"/>
          <p:cNvSpPr/>
          <p:nvPr/>
        </p:nvSpPr>
        <p:spPr>
          <a:xfrm>
            <a:off x="4077883" y="3651870"/>
            <a:ext cx="1120142" cy="5413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圓角矩形 40"/>
          <p:cNvSpPr/>
          <p:nvPr/>
        </p:nvSpPr>
        <p:spPr>
          <a:xfrm>
            <a:off x="7236296" y="3651870"/>
            <a:ext cx="1120142" cy="5413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圓角矩形 44"/>
          <p:cNvSpPr/>
          <p:nvPr/>
        </p:nvSpPr>
        <p:spPr>
          <a:xfrm>
            <a:off x="809064" y="3516123"/>
            <a:ext cx="1426781" cy="68949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圓角矩形 45"/>
          <p:cNvSpPr/>
          <p:nvPr/>
        </p:nvSpPr>
        <p:spPr>
          <a:xfrm>
            <a:off x="912623" y="2342019"/>
            <a:ext cx="1148635" cy="3371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圓角矩形 46"/>
          <p:cNvSpPr/>
          <p:nvPr/>
        </p:nvSpPr>
        <p:spPr>
          <a:xfrm>
            <a:off x="899954" y="1673724"/>
            <a:ext cx="1148635" cy="3371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6150135" y="4205620"/>
            <a:ext cx="0" cy="242422"/>
          </a:xfrm>
          <a:prstGeom prst="line">
            <a:avLst/>
          </a:prstGeom>
          <a:ln w="19050" cap="rnd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>
            <a:off x="3280446" y="4448042"/>
            <a:ext cx="2869689" cy="0"/>
          </a:xfrm>
          <a:prstGeom prst="line">
            <a:avLst/>
          </a:prstGeom>
          <a:ln w="19050" cap="rnd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280446" y="3599751"/>
            <a:ext cx="7353" cy="848291"/>
          </a:xfrm>
          <a:prstGeom prst="line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4387307" y="4492620"/>
            <a:ext cx="501293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重拍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36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384</Words>
  <Application>Microsoft Office PowerPoint</Application>
  <PresentationFormat>如螢幕大小 (16:9)</PresentationFormat>
  <Paragraphs>121</Paragraphs>
  <Slides>10</Slides>
  <Notes>10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64</cp:revision>
  <dcterms:created xsi:type="dcterms:W3CDTF">2018-10-19T08:58:35Z</dcterms:created>
  <dcterms:modified xsi:type="dcterms:W3CDTF">2018-10-24T16:59:31Z</dcterms:modified>
</cp:coreProperties>
</file>